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5143500" cx="9144000"/>
  <p:notesSz cx="6858000" cy="9144000"/>
  <p:embeddedFontLst>
    <p:embeddedFont>
      <p:font typeface="Roboto"/>
      <p:regular r:id="rId22"/>
      <p:bold r:id="rId23"/>
      <p:italic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Roboto-regular.fntdata"/><Relationship Id="rId21" Type="http://schemas.openxmlformats.org/officeDocument/2006/relationships/slide" Target="slides/slide16.xml"/><Relationship Id="rId24" Type="http://schemas.openxmlformats.org/officeDocument/2006/relationships/font" Target="fonts/Roboto-italic.fntdata"/><Relationship Id="rId23" Type="http://schemas.openxmlformats.org/officeDocument/2006/relationships/font" Target="fonts/Roboto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schemas.openxmlformats.org/officeDocument/2006/relationships/font" Target="fonts/Robo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c6f73a04f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c6f73a04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a645e71208_5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2a645e71208_5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a645e71208_4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2a645e71208_4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a645e71208_4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2a645e71208_4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a72536fdd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2a72536fdd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a645e71208_4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2a645e71208_4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2a645e71208_5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2a645e71208_5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c6f73a04f_0_3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c6f73a04f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c6f73a04f_0_2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c6f73a04f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2a645e71208_4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2a645e71208_4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c6f73a04f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c6f73a04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c6f73a04f_0_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c6f73a04f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c6f73a04f_0_1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c6f73a04f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a645e71208_4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2a645e71208_4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a645e71208_4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2a645e71208_4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a645e71208_4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2a645e71208_4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0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0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Google Shape;56;p1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 spd="med">
    <p:push dir="r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Relationship Id="rId4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clipchamp.com/watch/AzF1MzgVyKZ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13.png"/><Relationship Id="rId5" Type="http://schemas.openxmlformats.org/officeDocument/2006/relationships/image" Target="../media/image1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github.com/crypt0b0y/BLUETOOTH-DOS-ATTACK-SCRIPT" TargetMode="Externa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Disrupting Bluetooth Connections Through DoS Attacks</a:t>
            </a:r>
            <a:endParaRPr/>
          </a:p>
        </p:txBody>
      </p:sp>
      <p:sp>
        <p:nvSpPr>
          <p:cNvPr id="68" name="Google Shape;68;p13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By: </a:t>
            </a:r>
            <a:r>
              <a:rPr lang="en" sz="2400"/>
              <a:t>Orlando Guerra</a:t>
            </a:r>
            <a:endParaRPr sz="2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2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Bluetooth Adapter</a:t>
            </a:r>
            <a:endParaRPr/>
          </a:p>
        </p:txBody>
      </p:sp>
      <p:sp>
        <p:nvSpPr>
          <p:cNvPr id="134" name="Google Shape;134;p22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Bluez- a library that provides Bluetooth layer and protocol requirements for Kali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Hcitool- configures bluetooth connections through the command line.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Using “$hciconfig -a”  and “hciconfig hci0 up” to make sure our adapter is running  and “$hcitool scan” we can enumerate MAC addresses.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i="1" lang="en" sz="1100">
                <a:highlight>
                  <a:schemeClr val="lt1"/>
                </a:highlight>
              </a:rPr>
              <a:t>RFKill is a subsystem in the Linux kernel that provides an interface through which radio transmitters in a computer system can be queried, activated, and deactivated</a:t>
            </a:r>
            <a:endParaRPr>
              <a:highlight>
                <a:schemeClr val="lt1"/>
              </a:highlight>
            </a:endParaRPr>
          </a:p>
        </p:txBody>
      </p:sp>
      <p:sp>
        <p:nvSpPr>
          <p:cNvPr id="135" name="Google Shape;135;p22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36" name="Google Shape;13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4250" y="1732438"/>
            <a:ext cx="4283375" cy="3083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Bluetooth Adapter</a:t>
            </a:r>
            <a:endParaRPr/>
          </a:p>
        </p:txBody>
      </p:sp>
      <p:sp>
        <p:nvSpPr>
          <p:cNvPr id="142" name="Google Shape;142;p23"/>
          <p:cNvSpPr txBox="1"/>
          <p:nvPr>
            <p:ph idx="1" type="body"/>
          </p:nvPr>
        </p:nvSpPr>
        <p:spPr>
          <a:xfrm>
            <a:off x="471900" y="1639675"/>
            <a:ext cx="4100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 detaching our Bluetooth adapter from our Host OS (Windows) we can enable it on our VirtualBox.</a:t>
            </a:r>
            <a:endParaRPr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We disable Bluetooth in Device Manager.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Launch Oracle VM Box.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Enable the Bluetooth adapter on Windows once again.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Enable Bluetooth Adapter on Debian.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Run “$sudo systemctl start bluetooth.service” “$sudo systemctl start bluetooth”.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Make sure Bluetooth is enabled using “$hciconfig -a”.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23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44" name="Google Shape;14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75178" y="1919075"/>
            <a:ext cx="3838059" cy="3224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the Python Script</a:t>
            </a:r>
            <a:endParaRPr/>
          </a:p>
        </p:txBody>
      </p:sp>
      <p:sp>
        <p:nvSpPr>
          <p:cNvPr id="150" name="Google Shape;150;p24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Once the script is successfully in our “/Downloads/” directory. Change directory to next directory “/BLUETOOTH-DOS-ATTACK-SCRIPT/”.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If we have already enumerated devices we know our adapter is up and running.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Run “$pthyon3 Bluetooth-DOS-Attack.py”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24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52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4250" y="1786775"/>
            <a:ext cx="3794825" cy="297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59950" y="255625"/>
            <a:ext cx="3863524" cy="13863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 To Run</a:t>
            </a:r>
            <a:endParaRPr/>
          </a:p>
        </p:txBody>
      </p:sp>
      <p:sp>
        <p:nvSpPr>
          <p:cNvPr id="159" name="Google Shape;159;p25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Although for my live presentation, a JBL speaker was the target, this can be done on  any device on the FHSS (Frequency Hopping Spread Spectrum). For this recording I DoS’d another Bluetooth Adapter “BLK”.</a:t>
            </a:r>
            <a:endParaRPr/>
          </a:p>
        </p:txBody>
      </p:sp>
      <p:sp>
        <p:nvSpPr>
          <p:cNvPr id="160" name="Google Shape;160;p25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https://clipchamp.com/watch/AzF1MzgVyKZ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</a:t>
            </a:r>
            <a:endParaRPr/>
          </a:p>
        </p:txBody>
      </p:sp>
      <p:sp>
        <p:nvSpPr>
          <p:cNvPr id="166" name="Google Shape;166;p26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Connection to the device has been rendered </a:t>
            </a:r>
            <a:r>
              <a:rPr lang="en"/>
              <a:t>useless due to too much traffic.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The commands of this script are fairly simple using the manual provided.</a:t>
            </a:r>
            <a:endParaRPr/>
          </a:p>
        </p:txBody>
      </p:sp>
      <p:sp>
        <p:nvSpPr>
          <p:cNvPr id="167" name="Google Shape;167;p26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68" name="Google Shape;16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58647" y="1644875"/>
            <a:ext cx="1848501" cy="3258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28775" y="3034650"/>
            <a:ext cx="4199326" cy="1705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</a:t>
            </a:r>
            <a:endParaRPr/>
          </a:p>
        </p:txBody>
      </p:sp>
      <p:sp>
        <p:nvSpPr>
          <p:cNvPr id="175" name="Google Shape;175;p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Turning off </a:t>
            </a:r>
            <a:r>
              <a:rPr lang="en"/>
              <a:t>discoverability</a:t>
            </a:r>
            <a:r>
              <a:rPr lang="en"/>
              <a:t> of your devices when not in use.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Regular updates of Bluetooth </a:t>
            </a:r>
            <a:r>
              <a:rPr lang="en"/>
              <a:t>firmware</a:t>
            </a:r>
            <a:r>
              <a:rPr lang="en"/>
              <a:t> and software.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Be cautious of pairing requests.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Implementing SSP (Secure Simple Pairing) such as PIN numbers.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Use the FHSS (Frequency Hopping Spread Spectrum) to enable Frequency Hopping for reduced </a:t>
            </a:r>
            <a:r>
              <a:rPr lang="en"/>
              <a:t>interference</a:t>
            </a:r>
            <a:r>
              <a:rPr lang="en"/>
              <a:t>. 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77" name="Google Shape;17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5213" y="1869238"/>
            <a:ext cx="2809875" cy="280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 Fin</a:t>
            </a:r>
            <a:endParaRPr/>
          </a:p>
        </p:txBody>
      </p:sp>
      <p:sp>
        <p:nvSpPr>
          <p:cNvPr id="183" name="Google Shape;183;p28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“Linux is only free if your time has no value”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-Jamie Zawinski</a:t>
            </a:r>
            <a:endParaRPr/>
          </a:p>
        </p:txBody>
      </p:sp>
      <p:pic>
        <p:nvPicPr>
          <p:cNvPr descr="Black and white image of ladder handles coming out of the water onto a floating dock" id="184" name="Google Shape;184;p28"/>
          <p:cNvPicPr preferRelativeResize="0"/>
          <p:nvPr/>
        </p:nvPicPr>
        <p:blipFill rotWithShape="1">
          <a:blip r:embed="rId3">
            <a:alphaModFix/>
          </a:blip>
          <a:srcRect b="2669" l="27777" r="9107" t="2669"/>
          <a:stretch/>
        </p:blipFill>
        <p:spPr>
          <a:xfrm>
            <a:off x="5355300" y="1069050"/>
            <a:ext cx="3005395" cy="30053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I Chose To Hack A Speaker</a:t>
            </a:r>
            <a:endParaRPr/>
          </a:p>
        </p:txBody>
      </p:sp>
      <p:sp>
        <p:nvSpPr>
          <p:cNvPr id="74" name="Google Shape;74;p14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Working late at night and coming home to neighbors partying can always be a gripe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After countless articles and Youtube tutorials I was able to find and acquire the right tools </a:t>
            </a:r>
            <a:endParaRPr sz="1700"/>
          </a:p>
          <a:p>
            <a:pPr indent="0" lvl="0" marL="9144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700"/>
          </a:p>
        </p:txBody>
      </p:sp>
      <p:pic>
        <p:nvPicPr>
          <p:cNvPr id="75" name="Google Shape;7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9003" y="1362075"/>
            <a:ext cx="5715000" cy="241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Legal Disclaimer</a:t>
            </a:r>
            <a:endParaRPr/>
          </a:p>
        </p:txBody>
      </p:sp>
      <p:sp>
        <p:nvSpPr>
          <p:cNvPr id="81" name="Google Shape;81;p15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All actions using python scripts and kali tools were done on IoT devices within my own network.</a:t>
            </a:r>
            <a:endParaRPr/>
          </a:p>
        </p:txBody>
      </p:sp>
      <p:pic>
        <p:nvPicPr>
          <p:cNvPr id="82" name="Google Shape;8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47250" y="274475"/>
            <a:ext cx="5644350" cy="428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6"/>
          <p:cNvSpPr txBox="1"/>
          <p:nvPr>
            <p:ph type="title"/>
          </p:nvPr>
        </p:nvSpPr>
        <p:spPr>
          <a:xfrm>
            <a:off x="460950" y="684675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Denial of Service or Distributed Denial of Service? </a:t>
            </a:r>
            <a:endParaRPr/>
          </a:p>
        </p:txBody>
      </p:sp>
      <p:sp>
        <p:nvSpPr>
          <p:cNvPr id="88" name="Google Shape;88;p16"/>
          <p:cNvSpPr txBox="1"/>
          <p:nvPr/>
        </p:nvSpPr>
        <p:spPr>
          <a:xfrm>
            <a:off x="543200" y="2218100"/>
            <a:ext cx="8103000" cy="24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DoS Attacks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Single source device using a script or tool 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Create fake traffic to flood server resources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Usually</a:t>
            </a:r>
            <a:r>
              <a:rPr lang="en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one endpoint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DDoS Attacks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Have a Command-and-Control (C2) Server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Use botnets- a collection of seized devices to distribute packets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Use real traffic on a much larger scale to overwhelm the network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Usually targets the networks connection to the internet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Purpose and Goals</a:t>
            </a:r>
            <a:endParaRPr/>
          </a:p>
        </p:txBody>
      </p:sp>
      <p:sp>
        <p:nvSpPr>
          <p:cNvPr id="94" name="Google Shape;94;p17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Through developing our understanding of Network Connectivity we can 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Act as a trusted network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Conduct </a:t>
            </a:r>
            <a:r>
              <a:rPr lang="en"/>
              <a:t>reconnaissance and enumerate devices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 Bluetooth vulnerabilities to deny connection to devices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We will use Windows (Host OS) Oracle VirtualBox (Virtual Machine), Kali Linux (Debian 11 Bullseye 64-bit, Virtual OS), and Bluetooth DoS Script (Python) to perform a DoS on our victim.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In this case we will be flooding traffic to a JBL Flip 6 Bluetooth Speaker.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8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Does Bluetooth work?</a:t>
            </a:r>
            <a:endParaRPr/>
          </a:p>
        </p:txBody>
      </p:sp>
      <p:sp>
        <p:nvSpPr>
          <p:cNvPr id="100" name="Google Shape;100;p18"/>
          <p:cNvSpPr txBox="1"/>
          <p:nvPr>
            <p:ph idx="1" type="body"/>
          </p:nvPr>
        </p:nvSpPr>
        <p:spPr>
          <a:xfrm>
            <a:off x="5481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Bluetooth is a 2.4GHz wireless short-range form of communication. Both </a:t>
            </a:r>
            <a:r>
              <a:rPr lang="en"/>
              <a:t>WiFi</a:t>
            </a:r>
            <a:r>
              <a:rPr lang="en"/>
              <a:t> and Bluetooth operate on the same frequency.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Although Bluetooth uses authentication and encryption, it only asks to pair once.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It still broadcasts a signal to nearby devices allowing for reconnaissance to take place.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As long as our device can support a bluetooth adapter we can establish a pairing.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01" name="Google Shape;10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59350" y="2186050"/>
            <a:ext cx="3371850" cy="1888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Downloading VirtualBox and Kali Linux</a:t>
            </a:r>
            <a:endParaRPr/>
          </a:p>
        </p:txBody>
      </p:sp>
      <p:sp>
        <p:nvSpPr>
          <p:cNvPr id="107" name="Google Shape;107;p19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Downloading the latest version of VirtualBox 7.0.12. The version we will use is Debian 11 (64-bit).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19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09" name="Google Shape;10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50902" y="1709475"/>
            <a:ext cx="2297774" cy="172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32213" y="3434025"/>
            <a:ext cx="2790825" cy="125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10911" y="2904725"/>
            <a:ext cx="3121878" cy="1724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Downloading</a:t>
            </a:r>
            <a:r>
              <a:rPr lang="en"/>
              <a:t> VirtualBox and Kali Linux</a:t>
            </a:r>
            <a:endParaRPr/>
          </a:p>
        </p:txBody>
      </p:sp>
      <p:sp>
        <p:nvSpPr>
          <p:cNvPr id="117" name="Google Shape;117;p20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Downloading Kali 64-bit Installer we are able to attach this to the storage drive of our Debian machine.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Here we will update the system in </a:t>
            </a:r>
            <a:r>
              <a:rPr lang="en"/>
              <a:t>command</a:t>
            </a:r>
            <a:r>
              <a:rPr lang="en"/>
              <a:t> line using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“$Sudo apt update &amp;&amp; sudo apt upgrade”.</a:t>
            </a:r>
            <a:endParaRPr/>
          </a:p>
        </p:txBody>
      </p:sp>
      <p:sp>
        <p:nvSpPr>
          <p:cNvPr id="118" name="Google Shape;118;p20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19" name="Google Shape;11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5024" y="1919075"/>
            <a:ext cx="3358965" cy="271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95125" y="3561875"/>
            <a:ext cx="1153749" cy="106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BLUETOOTH-DOS-ATTACK-SCRIPT</a:t>
            </a:r>
            <a:endParaRPr/>
          </a:p>
        </p:txBody>
      </p:sp>
      <p:sp>
        <p:nvSpPr>
          <p:cNvPr id="126" name="Google Shape;126;p21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GitHub provides countless repositories filled with scripts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Downloading “crypt0b0ys” DoS Script or cloning them into our VirtualBox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https://github.com/crypt0b0y/BLUETOOTH-DOS-ATTACK-SCRIPT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If w do not have python installed we run “$sudo apt install python3”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Unzip the script using “$sudo unzip BLUETOOTH-DOS-ATTACK-SCRIPT-master.zip”</a:t>
            </a:r>
            <a:endParaRPr/>
          </a:p>
        </p:txBody>
      </p:sp>
      <p:sp>
        <p:nvSpPr>
          <p:cNvPr id="127" name="Google Shape;127;p21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28" name="Google Shape;128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919075"/>
            <a:ext cx="4466575" cy="304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